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7" r:id="rId5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17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57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tags" Target="../tags/tag114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:\2023\心血管\16-9.jpg16-9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:\2023\心血管\16-9内页.jpg16-9内页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1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7.xml><?xml version="1.0" encoding="utf-8"?>
<p:tagLst xmlns:p="http://schemas.openxmlformats.org/presentationml/2006/main">
  <p:tag name="COMMONDATA" val="eyJoZGlkIjoiYjJmZDkwMmExODRjNDE1MmY3YjJmOTYxMThiNDZjYWYifQ==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自定义设计方案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Cc</cp:lastModifiedBy>
  <cp:revision>178</cp:revision>
  <dcterms:created xsi:type="dcterms:W3CDTF">2019-06-19T02:08:00Z</dcterms:created>
  <dcterms:modified xsi:type="dcterms:W3CDTF">2023-08-22T03:05:59Z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2052-12.1.0.15120</vt:lpwstr>
  </property>
  <property fmtid="{D5CDD505-2E9C-101B-9397-08002B2CF9AE}" pid="3" name="ICV">
    <vt:lpwstr>CD0332E996C547DE91108D3048F431C0_12</vt:lpwstr>
  </property>
</Properties>
</file>