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17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99100" y="914400"/>
            <a:ext cx="73494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99100" y="3560400"/>
            <a:ext cx="73494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9000" y="6314400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6314400"/>
            <a:ext cx="297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658200" y="6314400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9000" y="6314400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6314400"/>
            <a:ext cx="297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8200" y="6314400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774000"/>
            <a:ext cx="82296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9000" y="6314400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6314400"/>
            <a:ext cx="297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8200" y="6314400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2484000"/>
            <a:ext cx="73494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3560400"/>
            <a:ext cx="73494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99100" y="914400"/>
            <a:ext cx="73494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99100" y="3560400"/>
            <a:ext cx="73494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9000" y="6314400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6314400"/>
            <a:ext cx="297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658200" y="6314400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490400"/>
            <a:ext cx="82269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9000" y="6314400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6314400"/>
            <a:ext cx="297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658200" y="6314400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3848400"/>
            <a:ext cx="58266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4615200"/>
            <a:ext cx="58266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9000" y="6314400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6314400"/>
            <a:ext cx="297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658200" y="6314400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501200"/>
            <a:ext cx="38826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501200"/>
            <a:ext cx="38826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459000" y="6314400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14400"/>
            <a:ext cx="297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658200" y="6314400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429200"/>
            <a:ext cx="40068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421729"/>
            <a:ext cx="40068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459000" y="6314400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6314400"/>
            <a:ext cx="297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658200" y="6314400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59000" y="6314400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6314400"/>
            <a:ext cx="297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658200" y="6314400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9000" y="6314400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6314400"/>
            <a:ext cx="297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8200" y="6314400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555200"/>
            <a:ext cx="3924808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555200"/>
            <a:ext cx="39204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9000" y="6314400"/>
            <a:ext cx="2025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6314400"/>
            <a:ext cx="297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658200" y="6314400"/>
            <a:ext cx="2025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56300" y="608400"/>
            <a:ext cx="82269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490400"/>
            <a:ext cx="82269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9000" y="6314400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6314400"/>
            <a:ext cx="297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658200" y="6314400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914400"/>
            <a:ext cx="783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914400"/>
            <a:ext cx="6876900" cy="50292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9000" y="6314400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6314400"/>
            <a:ext cx="297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658200" y="6314400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9000" y="6314400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6314400"/>
            <a:ext cx="297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8200" y="6314400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774000"/>
            <a:ext cx="82296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9000" y="6314400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6314400"/>
            <a:ext cx="297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8200" y="6314400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2484000"/>
            <a:ext cx="73494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3560400"/>
            <a:ext cx="73494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3848400"/>
            <a:ext cx="58266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4615200"/>
            <a:ext cx="58266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9000" y="6314400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6314400"/>
            <a:ext cx="297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658200" y="6314400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501200"/>
            <a:ext cx="38826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501200"/>
            <a:ext cx="38826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459000" y="6314400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14400"/>
            <a:ext cx="297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658200" y="6314400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429200"/>
            <a:ext cx="40068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421729"/>
            <a:ext cx="40068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459000" y="6314400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6314400"/>
            <a:ext cx="297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658200" y="6314400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59000" y="6314400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6314400"/>
            <a:ext cx="297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658200" y="6314400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9000" y="6314400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6314400"/>
            <a:ext cx="297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8200" y="6314400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555200"/>
            <a:ext cx="3924808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555200"/>
            <a:ext cx="39204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9000" y="6314400"/>
            <a:ext cx="2025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6314400"/>
            <a:ext cx="297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658200" y="6314400"/>
            <a:ext cx="2025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56300" y="608400"/>
            <a:ext cx="82269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914400"/>
            <a:ext cx="783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914400"/>
            <a:ext cx="68769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9000" y="6314400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6314400"/>
            <a:ext cx="297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658200" y="6314400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57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tags" Target="../tags/tag114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-3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1905"/>
            <a:ext cx="9144000" cy="6856095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-3-内页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1905"/>
            <a:ext cx="9144000" cy="6856095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1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COMMONDATA" val="eyJoZGlkIjoiYjJmZDkwMmExODRjNDE1MmY3YjJmOTYxMThiNDZjYWYifQ=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自定义设计方案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Cc</cp:lastModifiedBy>
  <cp:revision>155</cp:revision>
  <dcterms:created xsi:type="dcterms:W3CDTF">2019-06-19T02:08:00Z</dcterms:created>
  <dcterms:modified xsi:type="dcterms:W3CDTF">2023-08-22T03:16:33Z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2052-12.1.0.15120</vt:lpwstr>
  </property>
  <property fmtid="{D5CDD505-2E9C-101B-9397-08002B2CF9AE}" pid="3" name="ICV">
    <vt:lpwstr>4C94D93FAB0F448D8C6802FA3A7182F2_11</vt:lpwstr>
  </property>
</Properties>
</file>